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  <p:sldMasterId id="2147483687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10.sv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971000" y="2056633"/>
            <a:ext cx="6250000" cy="204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234800" y="4219400"/>
            <a:ext cx="3722400" cy="8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26588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951000" y="1673933"/>
            <a:ext cx="60772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951000" y="4402067"/>
            <a:ext cx="6077200" cy="9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67"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</p:spTree>
    <p:extLst>
      <p:ext uri="{BB962C8B-B14F-4D97-AF65-F5344CB8AC3E}">
        <p14:creationId xmlns:p14="http://schemas.microsoft.com/office/powerpoint/2010/main" val="404474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4134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0590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4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Berkshire Swash"/>
              <a:buNone/>
              <a:defRPr sz="3733"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subTitle" idx="1"/>
          </p:nvPr>
        </p:nvSpPr>
        <p:spPr>
          <a:xfrm>
            <a:off x="950951" y="2278960"/>
            <a:ext cx="292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title" idx="2" hasCustomPrompt="1"/>
          </p:nvPr>
        </p:nvSpPr>
        <p:spPr>
          <a:xfrm>
            <a:off x="950951" y="1726017"/>
            <a:ext cx="10988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3"/>
          </p:nvPr>
        </p:nvSpPr>
        <p:spPr>
          <a:xfrm>
            <a:off x="950951" y="2771484"/>
            <a:ext cx="2928000" cy="8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ubTitle" idx="4"/>
          </p:nvPr>
        </p:nvSpPr>
        <p:spPr>
          <a:xfrm>
            <a:off x="4041217" y="2278960"/>
            <a:ext cx="292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title" idx="5" hasCustomPrompt="1"/>
          </p:nvPr>
        </p:nvSpPr>
        <p:spPr>
          <a:xfrm>
            <a:off x="4041217" y="1726017"/>
            <a:ext cx="10988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6"/>
          </p:nvPr>
        </p:nvSpPr>
        <p:spPr>
          <a:xfrm>
            <a:off x="4041217" y="2771484"/>
            <a:ext cx="2928000" cy="8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7"/>
          </p:nvPr>
        </p:nvSpPr>
        <p:spPr>
          <a:xfrm>
            <a:off x="950951" y="4404947"/>
            <a:ext cx="292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8" hasCustomPrompt="1"/>
          </p:nvPr>
        </p:nvSpPr>
        <p:spPr>
          <a:xfrm>
            <a:off x="950951" y="3852000"/>
            <a:ext cx="10988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9"/>
          </p:nvPr>
        </p:nvSpPr>
        <p:spPr>
          <a:xfrm>
            <a:off x="950951" y="4897476"/>
            <a:ext cx="2928000" cy="8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13"/>
          </p:nvPr>
        </p:nvSpPr>
        <p:spPr>
          <a:xfrm>
            <a:off x="4041217" y="4404947"/>
            <a:ext cx="292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1217" y="3852000"/>
            <a:ext cx="10988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subTitle" idx="15"/>
          </p:nvPr>
        </p:nvSpPr>
        <p:spPr>
          <a:xfrm>
            <a:off x="4041217" y="4897476"/>
            <a:ext cx="2928000" cy="8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97465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title"/>
          </p:nvPr>
        </p:nvSpPr>
        <p:spPr>
          <a:xfrm>
            <a:off x="3120567" y="3598884"/>
            <a:ext cx="608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3120567" y="2190717"/>
            <a:ext cx="6088000" cy="15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30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77941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subTitle" idx="1"/>
          </p:nvPr>
        </p:nvSpPr>
        <p:spPr>
          <a:xfrm>
            <a:off x="932133" y="3133217"/>
            <a:ext cx="337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2"/>
          </p:nvPr>
        </p:nvSpPr>
        <p:spPr>
          <a:xfrm>
            <a:off x="932133" y="3653180"/>
            <a:ext cx="3378000" cy="8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3"/>
          </p:nvPr>
        </p:nvSpPr>
        <p:spPr>
          <a:xfrm>
            <a:off x="4407000" y="3133217"/>
            <a:ext cx="337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ubTitle" idx="4"/>
          </p:nvPr>
        </p:nvSpPr>
        <p:spPr>
          <a:xfrm>
            <a:off x="4407000" y="3653180"/>
            <a:ext cx="3378000" cy="8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5"/>
          </p:nvPr>
        </p:nvSpPr>
        <p:spPr>
          <a:xfrm>
            <a:off x="7881867" y="3133217"/>
            <a:ext cx="337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6"/>
          </p:nvPr>
        </p:nvSpPr>
        <p:spPr>
          <a:xfrm>
            <a:off x="7881867" y="3653180"/>
            <a:ext cx="3378000" cy="8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342361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Font typeface="Berkshire Swash"/>
              <a:buNone/>
              <a:defRPr sz="3733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subTitle" idx="1"/>
          </p:nvPr>
        </p:nvSpPr>
        <p:spPr>
          <a:xfrm>
            <a:off x="3969904" y="1900000"/>
            <a:ext cx="3605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ubTitle" idx="2"/>
          </p:nvPr>
        </p:nvSpPr>
        <p:spPr>
          <a:xfrm>
            <a:off x="3969967" y="2419967"/>
            <a:ext cx="3605200" cy="11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ubTitle" idx="3"/>
          </p:nvPr>
        </p:nvSpPr>
        <p:spPr>
          <a:xfrm>
            <a:off x="7635771" y="1900000"/>
            <a:ext cx="3605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ubTitle" idx="4"/>
          </p:nvPr>
        </p:nvSpPr>
        <p:spPr>
          <a:xfrm>
            <a:off x="7635767" y="2419969"/>
            <a:ext cx="3605200" cy="11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5"/>
          </p:nvPr>
        </p:nvSpPr>
        <p:spPr>
          <a:xfrm>
            <a:off x="3969904" y="3822767"/>
            <a:ext cx="3605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6"/>
          </p:nvPr>
        </p:nvSpPr>
        <p:spPr>
          <a:xfrm>
            <a:off x="3969900" y="4342733"/>
            <a:ext cx="3605200" cy="11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ubTitle" idx="7"/>
          </p:nvPr>
        </p:nvSpPr>
        <p:spPr>
          <a:xfrm>
            <a:off x="7635771" y="3822777"/>
            <a:ext cx="36052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8"/>
          </p:nvPr>
        </p:nvSpPr>
        <p:spPr>
          <a:xfrm>
            <a:off x="7635767" y="4342741"/>
            <a:ext cx="3605200" cy="11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0937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65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ubTitle" idx="1"/>
          </p:nvPr>
        </p:nvSpPr>
        <p:spPr>
          <a:xfrm>
            <a:off x="863784" y="2126167"/>
            <a:ext cx="2139200" cy="117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None/>
              <a:defRPr sz="2400"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ubTitle" idx="2"/>
          </p:nvPr>
        </p:nvSpPr>
        <p:spPr>
          <a:xfrm>
            <a:off x="9581717" y="4355500"/>
            <a:ext cx="2139200" cy="117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None/>
              <a:defRPr sz="2400"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subTitle" idx="3"/>
          </p:nvPr>
        </p:nvSpPr>
        <p:spPr>
          <a:xfrm>
            <a:off x="3253951" y="2126167"/>
            <a:ext cx="5381200" cy="117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ubTitle" idx="4"/>
          </p:nvPr>
        </p:nvSpPr>
        <p:spPr>
          <a:xfrm>
            <a:off x="3931451" y="4355500"/>
            <a:ext cx="5381200" cy="117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07721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>
            <a:spLocks noGrp="1"/>
          </p:cNvSpPr>
          <p:nvPr>
            <p:ph type="title"/>
          </p:nvPr>
        </p:nvSpPr>
        <p:spPr>
          <a:xfrm>
            <a:off x="950967" y="3562195"/>
            <a:ext cx="5057200" cy="8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33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title" idx="2" hasCustomPrompt="1"/>
          </p:nvPr>
        </p:nvSpPr>
        <p:spPr>
          <a:xfrm>
            <a:off x="950967" y="1772967"/>
            <a:ext cx="5057200" cy="156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9"/>
          <p:cNvSpPr txBox="1">
            <a:spLocks noGrp="1"/>
          </p:cNvSpPr>
          <p:nvPr>
            <p:ph type="subTitle" idx="1"/>
          </p:nvPr>
        </p:nvSpPr>
        <p:spPr>
          <a:xfrm>
            <a:off x="950967" y="4396600"/>
            <a:ext cx="5057200" cy="6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2101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Numbers and text 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>
            <a:spLocks noGrp="1"/>
          </p:cNvSpPr>
          <p:nvPr>
            <p:ph type="title" hasCustomPrompt="1"/>
          </p:nvPr>
        </p:nvSpPr>
        <p:spPr>
          <a:xfrm>
            <a:off x="7095233" y="1171367"/>
            <a:ext cx="3732400" cy="5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5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20"/>
          <p:cNvSpPr txBox="1">
            <a:spLocks noGrp="1"/>
          </p:cNvSpPr>
          <p:nvPr>
            <p:ph type="title" idx="2" hasCustomPrompt="1"/>
          </p:nvPr>
        </p:nvSpPr>
        <p:spPr>
          <a:xfrm>
            <a:off x="7095233" y="4427917"/>
            <a:ext cx="3732400" cy="5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5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20"/>
          <p:cNvSpPr txBox="1">
            <a:spLocks noGrp="1"/>
          </p:cNvSpPr>
          <p:nvPr>
            <p:ph type="title" idx="3" hasCustomPrompt="1"/>
          </p:nvPr>
        </p:nvSpPr>
        <p:spPr>
          <a:xfrm>
            <a:off x="7095233" y="2794000"/>
            <a:ext cx="3732400" cy="5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5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20"/>
          <p:cNvSpPr txBox="1">
            <a:spLocks noGrp="1"/>
          </p:cNvSpPr>
          <p:nvPr>
            <p:ph type="subTitle" idx="1"/>
          </p:nvPr>
        </p:nvSpPr>
        <p:spPr>
          <a:xfrm>
            <a:off x="7095233" y="1823693"/>
            <a:ext cx="3732400" cy="9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accent4"/>
                </a:solidFill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ubTitle" idx="4"/>
          </p:nvPr>
        </p:nvSpPr>
        <p:spPr>
          <a:xfrm>
            <a:off x="7095233" y="5056227"/>
            <a:ext cx="3732400" cy="9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ubTitle" idx="5"/>
          </p:nvPr>
        </p:nvSpPr>
        <p:spPr>
          <a:xfrm>
            <a:off x="7095233" y="3439960"/>
            <a:ext cx="3732400" cy="9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26794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6096000" y="3562211"/>
            <a:ext cx="5057200" cy="8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3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6096000" y="1772984"/>
            <a:ext cx="5057200" cy="156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096000" y="4396617"/>
            <a:ext cx="5057200" cy="6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514908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 txBox="1">
            <a:spLocks noGrp="1"/>
          </p:cNvSpPr>
          <p:nvPr>
            <p:ph type="title"/>
          </p:nvPr>
        </p:nvSpPr>
        <p:spPr>
          <a:xfrm>
            <a:off x="950967" y="2310767"/>
            <a:ext cx="4205600" cy="8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subTitle" idx="1"/>
          </p:nvPr>
        </p:nvSpPr>
        <p:spPr>
          <a:xfrm>
            <a:off x="950967" y="3126167"/>
            <a:ext cx="4205600" cy="14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475883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Title and lis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1458967" y="1179433"/>
            <a:ext cx="54268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96" name="Google Shape;96;p22"/>
          <p:cNvSpPr txBox="1">
            <a:spLocks noGrp="1"/>
          </p:cNvSpPr>
          <p:nvPr>
            <p:ph type="subTitle" idx="1"/>
          </p:nvPr>
        </p:nvSpPr>
        <p:spPr>
          <a:xfrm>
            <a:off x="1458967" y="2516567"/>
            <a:ext cx="5426800" cy="32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ubik"/>
              <a:buNone/>
              <a:defRPr sz="1867"/>
            </a:lvl1pPr>
            <a:lvl2pPr lvl="1" rtl="0">
              <a:spcBef>
                <a:spcPts val="1333"/>
              </a:spcBef>
              <a:spcAft>
                <a:spcPts val="0"/>
              </a:spcAft>
              <a:buClr>
                <a:srgbClr val="1B1B64"/>
              </a:buClr>
              <a:buSzPts val="1400"/>
              <a:buFont typeface="Rubik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B1B64"/>
              </a:buClr>
              <a:buSzPts val="1400"/>
              <a:buFont typeface="Rubik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B1B64"/>
              </a:buClr>
              <a:buSzPts val="1400"/>
              <a:buFont typeface="Rubik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B1B64"/>
              </a:buClr>
              <a:buSzPts val="1400"/>
              <a:buFont typeface="Rubik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B1B64"/>
              </a:buClr>
              <a:buSzPts val="1400"/>
              <a:buFont typeface="Rubik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B1B64"/>
              </a:buClr>
              <a:buSzPts val="1400"/>
              <a:buFont typeface="Rubik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B1B64"/>
              </a:buClr>
              <a:buSzPts val="1400"/>
              <a:buFont typeface="Rubik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B1B64"/>
              </a:buClr>
              <a:buSzPts val="1400"/>
              <a:buFont typeface="Rubik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541820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subTitle" idx="1"/>
          </p:nvPr>
        </p:nvSpPr>
        <p:spPr>
          <a:xfrm>
            <a:off x="932133" y="2015617"/>
            <a:ext cx="337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subTitle" idx="2"/>
          </p:nvPr>
        </p:nvSpPr>
        <p:spPr>
          <a:xfrm>
            <a:off x="932133" y="2535563"/>
            <a:ext cx="3378000" cy="11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subTitle" idx="3"/>
          </p:nvPr>
        </p:nvSpPr>
        <p:spPr>
          <a:xfrm>
            <a:off x="4407000" y="2015617"/>
            <a:ext cx="337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ubTitle" idx="4"/>
          </p:nvPr>
        </p:nvSpPr>
        <p:spPr>
          <a:xfrm>
            <a:off x="4407000" y="2535563"/>
            <a:ext cx="3378000" cy="11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subTitle" idx="5"/>
          </p:nvPr>
        </p:nvSpPr>
        <p:spPr>
          <a:xfrm>
            <a:off x="7881867" y="2015617"/>
            <a:ext cx="337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04" name="Google Shape;104;p23"/>
          <p:cNvSpPr txBox="1">
            <a:spLocks noGrp="1"/>
          </p:cNvSpPr>
          <p:nvPr>
            <p:ph type="subTitle" idx="6"/>
          </p:nvPr>
        </p:nvSpPr>
        <p:spPr>
          <a:xfrm>
            <a:off x="7881867" y="2535563"/>
            <a:ext cx="3378000" cy="11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05" name="Google Shape;105;p23"/>
          <p:cNvSpPr txBox="1">
            <a:spLocks noGrp="1"/>
          </p:cNvSpPr>
          <p:nvPr>
            <p:ph type="subTitle" idx="7"/>
          </p:nvPr>
        </p:nvSpPr>
        <p:spPr>
          <a:xfrm>
            <a:off x="932100" y="3935284"/>
            <a:ext cx="337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06" name="Google Shape;106;p23"/>
          <p:cNvSpPr txBox="1">
            <a:spLocks noGrp="1"/>
          </p:cNvSpPr>
          <p:nvPr>
            <p:ph type="subTitle" idx="8"/>
          </p:nvPr>
        </p:nvSpPr>
        <p:spPr>
          <a:xfrm>
            <a:off x="932100" y="4455229"/>
            <a:ext cx="3378000" cy="11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subTitle" idx="9"/>
          </p:nvPr>
        </p:nvSpPr>
        <p:spPr>
          <a:xfrm>
            <a:off x="4406967" y="3935284"/>
            <a:ext cx="337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subTitle" idx="13"/>
          </p:nvPr>
        </p:nvSpPr>
        <p:spPr>
          <a:xfrm>
            <a:off x="4406967" y="4455229"/>
            <a:ext cx="3378000" cy="11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09" name="Google Shape;109;p23"/>
          <p:cNvSpPr txBox="1">
            <a:spLocks noGrp="1"/>
          </p:cNvSpPr>
          <p:nvPr>
            <p:ph type="subTitle" idx="14"/>
          </p:nvPr>
        </p:nvSpPr>
        <p:spPr>
          <a:xfrm>
            <a:off x="7881833" y="3935284"/>
            <a:ext cx="3378000" cy="6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erkshire Swash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subTitle" idx="15"/>
          </p:nvPr>
        </p:nvSpPr>
        <p:spPr>
          <a:xfrm>
            <a:off x="7881833" y="4455229"/>
            <a:ext cx="3378000" cy="11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507446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03995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5"/>
          <p:cNvSpPr txBox="1">
            <a:spLocks noGrp="1"/>
          </p:cNvSpPr>
          <p:nvPr>
            <p:ph type="title"/>
          </p:nvPr>
        </p:nvSpPr>
        <p:spPr>
          <a:xfrm>
            <a:off x="1750000" y="731533"/>
            <a:ext cx="8692000" cy="15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15" name="Google Shape;115;p25"/>
          <p:cNvSpPr txBox="1"/>
          <p:nvPr/>
        </p:nvSpPr>
        <p:spPr>
          <a:xfrm>
            <a:off x="3760867" y="4473200"/>
            <a:ext cx="4670800" cy="12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rPr>
              <a:t>CREDITS:</a:t>
            </a:r>
            <a:endParaRPr sz="1600">
              <a:solidFill>
                <a:schemeClr val="lt2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rPr>
              <a:t>This presentation template was created by </a:t>
            </a:r>
            <a:r>
              <a:rPr lang="en" sz="1600">
                <a:solidFill>
                  <a:schemeClr val="lt2"/>
                </a:solidFill>
                <a:uFill>
                  <a:noFill/>
                </a:uFill>
                <a:latin typeface="Livvic"/>
                <a:ea typeface="Livvic"/>
                <a:cs typeface="Livvic"/>
                <a:sym typeface="Livv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rPr>
              <a:t>, including icons by </a:t>
            </a:r>
            <a:r>
              <a:rPr lang="en" sz="1600">
                <a:solidFill>
                  <a:schemeClr val="lt2"/>
                </a:solidFill>
                <a:uFill>
                  <a:noFill/>
                </a:uFill>
                <a:latin typeface="Livvic"/>
                <a:ea typeface="Livvic"/>
                <a:cs typeface="Livvic"/>
                <a:sym typeface="Livv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rPr>
              <a:t>, infographics &amp; images by </a:t>
            </a:r>
            <a:r>
              <a:rPr lang="en" sz="1600">
                <a:solidFill>
                  <a:schemeClr val="lt2"/>
                </a:solidFill>
                <a:uFill>
                  <a:noFill/>
                </a:uFill>
                <a:latin typeface="Livvic"/>
                <a:ea typeface="Livvic"/>
                <a:cs typeface="Livvic"/>
                <a:sym typeface="Livv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rPr>
              <a:t> </a:t>
            </a:r>
            <a:endParaRPr sz="1600">
              <a:solidFill>
                <a:schemeClr val="lt2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  <p:extLst>
      <p:ext uri="{BB962C8B-B14F-4D97-AF65-F5344CB8AC3E}">
        <p14:creationId xmlns:p14="http://schemas.microsoft.com/office/powerpoint/2010/main" val="16850236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50263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10811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0"/>
          <p:cNvSpPr txBox="1">
            <a:spLocks noGrp="1"/>
          </p:cNvSpPr>
          <p:nvPr>
            <p:ph type="title"/>
          </p:nvPr>
        </p:nvSpPr>
        <p:spPr>
          <a:xfrm>
            <a:off x="955700" y="681200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20325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8945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Roboto"/>
              <a:buAutoNum type="arabicPeriod"/>
              <a:defRPr sz="1600">
                <a:solidFill>
                  <a:schemeClr val="dk1"/>
                </a:solidFill>
              </a:defRPr>
            </a:lvl1pPr>
            <a:lvl2pPr marL="1219170" lvl="1" indent="-389457">
              <a:spcBef>
                <a:spcPts val="0"/>
              </a:spcBef>
              <a:spcAft>
                <a:spcPts val="0"/>
              </a:spcAft>
              <a:buClr>
                <a:srgbClr val="1A3F61"/>
              </a:buClr>
              <a:buSzPts val="1000"/>
              <a:buFont typeface="Muli"/>
              <a:buAutoNum type="alphaLcPeriod"/>
              <a:defRPr/>
            </a:lvl2pPr>
            <a:lvl3pPr marL="1828754" lvl="2" indent="-389457">
              <a:spcBef>
                <a:spcPts val="2133"/>
              </a:spcBef>
              <a:spcAft>
                <a:spcPts val="0"/>
              </a:spcAft>
              <a:buClr>
                <a:srgbClr val="1A3F61"/>
              </a:buClr>
              <a:buSzPts val="1000"/>
              <a:buFont typeface="Muli"/>
              <a:buAutoNum type="romanLcPeriod"/>
              <a:defRPr/>
            </a:lvl3pPr>
            <a:lvl4pPr marL="2438339" lvl="3" indent="-389457">
              <a:spcBef>
                <a:spcPts val="2133"/>
              </a:spcBef>
              <a:spcAft>
                <a:spcPts val="0"/>
              </a:spcAft>
              <a:buClr>
                <a:srgbClr val="1A3F61"/>
              </a:buClr>
              <a:buSzPts val="1000"/>
              <a:buFont typeface="Muli"/>
              <a:buAutoNum type="arabicPeriod"/>
              <a:defRPr/>
            </a:lvl4pPr>
            <a:lvl5pPr marL="3047924" lvl="4" indent="-389457">
              <a:spcBef>
                <a:spcPts val="2133"/>
              </a:spcBef>
              <a:spcAft>
                <a:spcPts val="0"/>
              </a:spcAft>
              <a:buClr>
                <a:srgbClr val="1A3F61"/>
              </a:buClr>
              <a:buSzPts val="1000"/>
              <a:buFont typeface="Muli"/>
              <a:buAutoNum type="alphaLcPeriod"/>
              <a:defRPr/>
            </a:lvl5pPr>
            <a:lvl6pPr marL="3657509" lvl="5" indent="-389457">
              <a:spcBef>
                <a:spcPts val="2133"/>
              </a:spcBef>
              <a:spcAft>
                <a:spcPts val="0"/>
              </a:spcAft>
              <a:buClr>
                <a:srgbClr val="1A3F61"/>
              </a:buClr>
              <a:buSzPts val="1000"/>
              <a:buFont typeface="Muli"/>
              <a:buAutoNum type="romanLcPeriod"/>
              <a:defRPr/>
            </a:lvl6pPr>
            <a:lvl7pPr marL="4267093" lvl="6" indent="-389457">
              <a:spcBef>
                <a:spcPts val="2133"/>
              </a:spcBef>
              <a:spcAft>
                <a:spcPts val="0"/>
              </a:spcAft>
              <a:buClr>
                <a:srgbClr val="1A3F61"/>
              </a:buClr>
              <a:buSzPts val="1000"/>
              <a:buFont typeface="Muli"/>
              <a:buAutoNum type="arabicPeriod"/>
              <a:defRPr/>
            </a:lvl7pPr>
            <a:lvl8pPr marL="4876678" lvl="7" indent="-389457">
              <a:spcBef>
                <a:spcPts val="2133"/>
              </a:spcBef>
              <a:spcAft>
                <a:spcPts val="0"/>
              </a:spcAft>
              <a:buClr>
                <a:srgbClr val="1A3F61"/>
              </a:buClr>
              <a:buSzPts val="1000"/>
              <a:buFont typeface="Muli"/>
              <a:buAutoNum type="alphaLcPeriod"/>
              <a:defRPr/>
            </a:lvl8pPr>
            <a:lvl9pPr marL="5486263" lvl="8" indent="-389457">
              <a:spcBef>
                <a:spcPts val="2133"/>
              </a:spcBef>
              <a:spcAft>
                <a:spcPts val="2133"/>
              </a:spcAft>
              <a:buClr>
                <a:srgbClr val="1A3F61"/>
              </a:buClr>
              <a:buSzPts val="1000"/>
              <a:buFont typeface="Muli"/>
              <a:buAutoNum type="romanLcPeriod"/>
              <a:defRPr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</p:spTree>
    <p:extLst>
      <p:ext uri="{BB962C8B-B14F-4D97-AF65-F5344CB8AC3E}">
        <p14:creationId xmlns:p14="http://schemas.microsoft.com/office/powerpoint/2010/main" val="737873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950967" y="1551033"/>
            <a:ext cx="5145200" cy="45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rgbClr val="482400"/>
              </a:buClr>
              <a:buSzPts val="1400"/>
              <a:buFont typeface="Nunito Light"/>
              <a:buChar char="●"/>
              <a:defRPr sz="18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482400"/>
              </a:buClr>
              <a:buSzPts val="1200"/>
              <a:buFont typeface="Nunito Light"/>
              <a:buChar char="■"/>
              <a:defRPr sz="16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6096167" y="1551033"/>
            <a:ext cx="5145200" cy="45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rgbClr val="482400"/>
              </a:buClr>
              <a:buSzPts val="1400"/>
              <a:buFont typeface="Nunito Light"/>
              <a:buChar char="●"/>
              <a:defRPr sz="18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482400"/>
              </a:buClr>
              <a:buSzPts val="1200"/>
              <a:buFont typeface="Nunito Light"/>
              <a:buChar char="■"/>
              <a:defRPr sz="16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</p:spTree>
    <p:extLst>
      <p:ext uri="{BB962C8B-B14F-4D97-AF65-F5344CB8AC3E}">
        <p14:creationId xmlns:p14="http://schemas.microsoft.com/office/powerpoint/2010/main" val="3480022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2254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5244900" y="2102633"/>
            <a:ext cx="5701200" cy="13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subTitle" idx="1"/>
          </p:nvPr>
        </p:nvSpPr>
        <p:spPr>
          <a:xfrm>
            <a:off x="5244900" y="3584900"/>
            <a:ext cx="5701200" cy="11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ro-RO"/>
              <a:t>Faceți clic pentru a edita stilul de subtitlu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4361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950967" y="872999"/>
            <a:ext cx="6682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75225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body" idx="1"/>
          </p:nvPr>
        </p:nvSpPr>
        <p:spPr>
          <a:xfrm>
            <a:off x="1536500" y="2852533"/>
            <a:ext cx="5701200" cy="17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 rtl="0">
              <a:spcBef>
                <a:spcPts val="0"/>
              </a:spcBef>
              <a:spcAft>
                <a:spcPts val="0"/>
              </a:spcAft>
              <a:buClr>
                <a:srgbClr val="482400"/>
              </a:buClr>
              <a:buSzPts val="800"/>
              <a:buFont typeface="Nunito Light"/>
              <a:buChar char="●"/>
              <a:defRPr sz="18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482400"/>
              </a:buClr>
              <a:buSzPts val="1200"/>
              <a:buFont typeface="Nunito Light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482400"/>
              </a:buClr>
              <a:buSzPts val="1200"/>
              <a:buFont typeface="Nunito Light"/>
              <a:buChar char="■"/>
              <a:defRPr sz="16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1536500" y="2088933"/>
            <a:ext cx="570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ro-RO"/>
              <a:t>Faceți clic pentru a edita stilul de titlu coordonator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2913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090200" y="2779233"/>
            <a:ext cx="50572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000" b="1"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pPr lvl="0"/>
            <a:r>
              <a:rPr lang="ro-RO"/>
              <a:t>Faceţi clic pentru a edita Master stiluri text</a:t>
            </a:r>
          </a:p>
        </p:txBody>
      </p:sp>
    </p:spTree>
    <p:extLst>
      <p:ext uri="{BB962C8B-B14F-4D97-AF65-F5344CB8AC3E}">
        <p14:creationId xmlns:p14="http://schemas.microsoft.com/office/powerpoint/2010/main" val="618278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2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ivvic"/>
              <a:buChar char="●"/>
              <a:defRPr sz="1800"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○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■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●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○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■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●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○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Livvic"/>
              <a:buChar char="■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797284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18" name="Google Shape;118;p2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917356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472225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C9AD033-EABA-219E-1A28-3362622DA2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 err="1"/>
              <a:t>Implementarea</a:t>
            </a:r>
            <a:r>
              <a:rPr lang="en-US" sz="4000" dirty="0"/>
              <a:t> </a:t>
            </a:r>
            <a:r>
              <a:rPr lang="en-US" sz="4000" dirty="0" err="1"/>
              <a:t>jocului</a:t>
            </a:r>
            <a:r>
              <a:rPr lang="en-US" sz="4000" dirty="0"/>
              <a:t> </a:t>
            </a:r>
            <a:r>
              <a:rPr lang="ro-RO" sz="4000" dirty="0"/>
              <a:t>în spânzurătoare în </a:t>
            </a:r>
            <a:r>
              <a:rPr lang="ro-RO" sz="4000" dirty="0" err="1"/>
              <a:t>python</a:t>
            </a:r>
            <a:endParaRPr lang="en-US" sz="4000" dirty="0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6B3739E8-8482-21E2-F0CD-F4C9C57963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o-RO" sz="1200" dirty="0"/>
              <a:t>Echipa: </a:t>
            </a:r>
          </a:p>
          <a:p>
            <a:r>
              <a:rPr lang="ro-RO" sz="1200" dirty="0"/>
              <a:t>Stanciu Vlad-Mihai, </a:t>
            </a:r>
          </a:p>
          <a:p>
            <a:r>
              <a:rPr lang="ro-RO" sz="1200" dirty="0" err="1"/>
              <a:t>Grozea</a:t>
            </a:r>
            <a:r>
              <a:rPr lang="ro-RO" sz="1200" dirty="0"/>
              <a:t> </a:t>
            </a:r>
            <a:r>
              <a:rPr lang="ro-RO" sz="1200" dirty="0" err="1"/>
              <a:t>Sibel</a:t>
            </a:r>
            <a:r>
              <a:rPr lang="ro-RO" sz="1200" dirty="0"/>
              <a:t>-Florentina, </a:t>
            </a:r>
          </a:p>
          <a:p>
            <a:r>
              <a:rPr lang="ro-RO" sz="1200" dirty="0"/>
              <a:t>Diaconu Oana-Ruxandra, </a:t>
            </a:r>
          </a:p>
          <a:p>
            <a:r>
              <a:rPr lang="ro-RO" sz="1200" dirty="0"/>
              <a:t>Liță Gabriel-Laurențiu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49623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u 4">
            <a:extLst>
              <a:ext uri="{FF2B5EF4-FFF2-40B4-BE49-F238E27FC236}">
                <a16:creationId xmlns:a16="http://schemas.microsoft.com/office/drawing/2014/main" id="{1E3DEF47-D591-DC95-E2FC-0C4B3B566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Alegera</a:t>
            </a:r>
            <a:r>
              <a:rPr lang="ro-RO" dirty="0"/>
              <a:t> temei </a:t>
            </a:r>
            <a:br>
              <a:rPr lang="ro-RO" dirty="0"/>
            </a:br>
            <a:endParaRPr lang="en-US" dirty="0"/>
          </a:p>
        </p:txBody>
      </p:sp>
      <p:sp>
        <p:nvSpPr>
          <p:cNvPr id="6" name="Substituent text 5">
            <a:extLst>
              <a:ext uri="{FF2B5EF4-FFF2-40B4-BE49-F238E27FC236}">
                <a16:creationId xmlns:a16="http://schemas.microsoft.com/office/drawing/2014/main" id="{4A0AE45B-2F1D-D753-D807-DB84A0A6E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0967" y="1536633"/>
            <a:ext cx="10290000" cy="1035118"/>
          </a:xfrm>
        </p:spPr>
        <p:txBody>
          <a:bodyPr/>
          <a:lstStyle/>
          <a:p>
            <a:r>
              <a:rPr lang="ro-RO" dirty="0"/>
              <a:t>Ideea pentru această temă ne-a venit când eram la un laborator foarte plictisitor și am început să ne </a:t>
            </a:r>
            <a:r>
              <a:rPr lang="ro-RO" dirty="0" err="1"/>
              <a:t>gandim</a:t>
            </a:r>
            <a:r>
              <a:rPr lang="ro-RO" dirty="0"/>
              <a:t> cum ar fii să avem un program scris pentru acest joc pentru a nu mai folosi inutil hârtie și cerneală și având de realizat și acest proiect ne-am gândit la această temă</a:t>
            </a:r>
          </a:p>
        </p:txBody>
      </p:sp>
      <p:pic>
        <p:nvPicPr>
          <p:cNvPr id="7" name="Imagine 6">
            <a:extLst>
              <a:ext uri="{FF2B5EF4-FFF2-40B4-BE49-F238E27FC236}">
                <a16:creationId xmlns:a16="http://schemas.microsoft.com/office/drawing/2014/main" id="{8E91F770-927A-14A5-315F-A8AC5B9024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WatercolorSponge brushSize="7"/>
                    </a14:imgEffect>
                  </a14:imgLayer>
                </a14:imgProps>
              </a:ext>
            </a:extLst>
          </a:blip>
          <a:srcRect b="6135"/>
          <a:stretch/>
        </p:blipFill>
        <p:spPr>
          <a:xfrm>
            <a:off x="7669646" y="2998221"/>
            <a:ext cx="2387600" cy="3361662"/>
          </a:xfrm>
          <a:prstGeom prst="rect">
            <a:avLst/>
          </a:prstGeom>
          <a:effectLst>
            <a:outerShdw blurRad="1003300" dist="25400" dir="3240000" sx="94000" sy="94000" algn="ctr" rotWithShape="0">
              <a:srgbClr val="000000">
                <a:alpha val="89000"/>
              </a:srgbClr>
            </a:outerShdw>
          </a:effectLst>
          <a:scene3d>
            <a:camera prst="orthographicFront">
              <a:rot lat="0" lon="0" rev="19799999"/>
            </a:camera>
            <a:lightRig rig="threePt" dir="t"/>
          </a:scene3d>
          <a:sp3d extrusionH="76200">
            <a:extrusionClr>
              <a:schemeClr val="bg1">
                <a:lumMod val="95000"/>
              </a:schemeClr>
            </a:extrusionClr>
          </a:sp3d>
        </p:spPr>
      </p:pic>
      <p:sp>
        <p:nvSpPr>
          <p:cNvPr id="8" name="Dreptunghi 7">
            <a:extLst>
              <a:ext uri="{FF2B5EF4-FFF2-40B4-BE49-F238E27FC236}">
                <a16:creationId xmlns:a16="http://schemas.microsoft.com/office/drawing/2014/main" id="{CE66D47B-E12D-FF2C-1621-3AAED58CFEC4}"/>
              </a:ext>
            </a:extLst>
          </p:cNvPr>
          <p:cNvSpPr/>
          <p:nvPr/>
        </p:nvSpPr>
        <p:spPr>
          <a:xfrm rot="19734977">
            <a:off x="578306" y="3527854"/>
            <a:ext cx="3228359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800" b="1" i="0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Roboto Slab" pitchFamily="2" charset="0"/>
              </a:rPr>
              <a:t>Alfabeticește</a:t>
            </a:r>
            <a:endParaRPr lang="en-US" sz="2800" b="0" i="0" dirty="0">
              <a:solidFill>
                <a:srgbClr val="2C2B31"/>
              </a:solidFill>
              <a:effectLst/>
              <a:latin typeface="Roboto Slab" pitchFamily="2" charset="0"/>
            </a:endParaRPr>
          </a:p>
        </p:txBody>
      </p:sp>
      <p:sp>
        <p:nvSpPr>
          <p:cNvPr id="9" name="Dreptunghi 8">
            <a:extLst>
              <a:ext uri="{FF2B5EF4-FFF2-40B4-BE49-F238E27FC236}">
                <a16:creationId xmlns:a16="http://schemas.microsoft.com/office/drawing/2014/main" id="{4C0C0C88-A817-A55E-278F-A8B7978CE0C5}"/>
              </a:ext>
            </a:extLst>
          </p:cNvPr>
          <p:cNvSpPr/>
          <p:nvPr/>
        </p:nvSpPr>
        <p:spPr>
          <a:xfrm rot="1103960">
            <a:off x="1053262" y="6353244"/>
            <a:ext cx="246894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200" b="1" i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Roboto Slab" pitchFamily="2" charset="0"/>
              </a:rPr>
              <a:t>Transplant</a:t>
            </a:r>
          </a:p>
        </p:txBody>
      </p:sp>
      <p:sp>
        <p:nvSpPr>
          <p:cNvPr id="10" name="Dreptunghi 9">
            <a:extLst>
              <a:ext uri="{FF2B5EF4-FFF2-40B4-BE49-F238E27FC236}">
                <a16:creationId xmlns:a16="http://schemas.microsoft.com/office/drawing/2014/main" id="{3E4CDBC3-4DC1-E87E-D879-B6294AEEE688}"/>
              </a:ext>
            </a:extLst>
          </p:cNvPr>
          <p:cNvSpPr/>
          <p:nvPr/>
        </p:nvSpPr>
        <p:spPr>
          <a:xfrm rot="6343459">
            <a:off x="2045843" y="4690679"/>
            <a:ext cx="184858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Roboto Slab" pitchFamily="2" charset="0"/>
              </a:rPr>
              <a:t>Necooperant</a:t>
            </a:r>
            <a:endParaRPr lang="en-US" sz="2000" b="1" i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Roboto Slab" pitchFamily="2" charset="0"/>
            </a:endParaRPr>
          </a:p>
        </p:txBody>
      </p:sp>
      <p:sp>
        <p:nvSpPr>
          <p:cNvPr id="11" name="Dreptunghi 10">
            <a:extLst>
              <a:ext uri="{FF2B5EF4-FFF2-40B4-BE49-F238E27FC236}">
                <a16:creationId xmlns:a16="http://schemas.microsoft.com/office/drawing/2014/main" id="{FF8D0269-F368-5089-4479-3C1163EBFD42}"/>
              </a:ext>
            </a:extLst>
          </p:cNvPr>
          <p:cNvSpPr/>
          <p:nvPr/>
        </p:nvSpPr>
        <p:spPr>
          <a:xfrm rot="20287165">
            <a:off x="3551390" y="4083847"/>
            <a:ext cx="39100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5400" b="1" i="0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Roboto Slab" pitchFamily="2" charset="0"/>
              </a:rPr>
              <a:t>Ombrogen</a:t>
            </a:r>
            <a:endParaRPr lang="en-US" sz="5400" b="0" i="0" dirty="0">
              <a:solidFill>
                <a:srgbClr val="2C2B31"/>
              </a:solidFill>
              <a:effectLst/>
              <a:latin typeface="Roboto Slab" pitchFamily="2" charset="0"/>
            </a:endParaRPr>
          </a:p>
        </p:txBody>
      </p:sp>
      <p:sp>
        <p:nvSpPr>
          <p:cNvPr id="12" name="Dreptunghi 11">
            <a:extLst>
              <a:ext uri="{FF2B5EF4-FFF2-40B4-BE49-F238E27FC236}">
                <a16:creationId xmlns:a16="http://schemas.microsoft.com/office/drawing/2014/main" id="{09F5D0C0-1232-9F0E-7A43-DDDA54FE2E49}"/>
              </a:ext>
            </a:extLst>
          </p:cNvPr>
          <p:cNvSpPr/>
          <p:nvPr/>
        </p:nvSpPr>
        <p:spPr>
          <a:xfrm rot="1933269">
            <a:off x="2376610" y="-723907"/>
            <a:ext cx="33009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o-RO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Anomalie</a:t>
            </a:r>
          </a:p>
        </p:txBody>
      </p:sp>
      <p:sp>
        <p:nvSpPr>
          <p:cNvPr id="13" name="Dreptunghi 12">
            <a:extLst>
              <a:ext uri="{FF2B5EF4-FFF2-40B4-BE49-F238E27FC236}">
                <a16:creationId xmlns:a16="http://schemas.microsoft.com/office/drawing/2014/main" id="{C1AB5B69-5A58-800B-58B6-9D6811935A08}"/>
              </a:ext>
            </a:extLst>
          </p:cNvPr>
          <p:cNvSpPr/>
          <p:nvPr/>
        </p:nvSpPr>
        <p:spPr>
          <a:xfrm rot="19064461">
            <a:off x="8671043" y="-723908"/>
            <a:ext cx="49568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5400" b="1" i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Roboto Slab" pitchFamily="2" charset="0"/>
              </a:rPr>
              <a:t>Homodiegetic</a:t>
            </a:r>
            <a:endParaRPr lang="en-US" sz="5400" b="0" i="0" dirty="0">
              <a:solidFill>
                <a:srgbClr val="2C2B31"/>
              </a:solidFill>
              <a:effectLst/>
              <a:latin typeface="Roboto Slab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2927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WatercolorSponge trans="49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4A49C826-55CD-2495-B5B3-0197D53E1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4900" y="2102633"/>
            <a:ext cx="5701200" cy="1326400"/>
          </a:xfrm>
        </p:spPr>
        <p:txBody>
          <a:bodyPr wrap="square" anchor="t">
            <a:normAutofit/>
          </a:bodyPr>
          <a:lstStyle/>
          <a:p>
            <a:r>
              <a:rPr lang="ro-RO" dirty="0"/>
              <a:t>Module Folosite</a:t>
            </a:r>
            <a:endParaRPr lang="en-US" dirty="0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D6146447-01CC-ED09-0582-2249C8E4A6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44900" y="3584900"/>
            <a:ext cx="5701200" cy="1123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ro-RO" dirty="0"/>
              <a:t>Pentru implementarea acestui joc(program) am folosit doar modulul </a:t>
            </a:r>
            <a:r>
              <a:rPr lang="ro-RO" dirty="0" err="1"/>
              <a:t>random</a:t>
            </a:r>
            <a:r>
              <a:rPr lang="ro-RO" dirty="0"/>
              <a:t> </a:t>
            </a:r>
            <a:endParaRPr lang="en-US"/>
          </a:p>
        </p:txBody>
      </p:sp>
      <p:pic>
        <p:nvPicPr>
          <p:cNvPr id="5" name="Grafic 4" descr="Books with solid fill">
            <a:extLst>
              <a:ext uri="{FF2B5EF4-FFF2-40B4-BE49-F238E27FC236}">
                <a16:creationId xmlns:a16="http://schemas.microsoft.com/office/drawing/2014/main" id="{6420EE9F-E513-3E81-8A4B-92243DF695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180009">
            <a:off x="1616592" y="1341004"/>
            <a:ext cx="2993204" cy="386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4662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u 3">
            <a:extLst>
              <a:ext uri="{FF2B5EF4-FFF2-40B4-BE49-F238E27FC236}">
                <a16:creationId xmlns:a16="http://schemas.microsoft.com/office/drawing/2014/main" id="{4E812533-1936-0CFF-63A6-41675CC02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67" y="1179433"/>
            <a:ext cx="5426800" cy="12552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ro-RO"/>
              <a:t>Funcționalitățile programului</a:t>
            </a:r>
            <a:endParaRPr lang="en-US"/>
          </a:p>
        </p:txBody>
      </p:sp>
      <p:sp>
        <p:nvSpPr>
          <p:cNvPr id="5" name="Substituent text 4">
            <a:extLst>
              <a:ext uri="{FF2B5EF4-FFF2-40B4-BE49-F238E27FC236}">
                <a16:creationId xmlns:a16="http://schemas.microsoft.com/office/drawing/2014/main" id="{6673FF4F-3669-EA5F-3F72-8DD70A992C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8967" y="2516567"/>
            <a:ext cx="5426800" cy="32928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ro-RO"/>
              <a:t>Programul nu permite introducerea altor caracter decât a literelor indiferent dacă sunt mari sau mici</a:t>
            </a:r>
          </a:p>
          <a:p>
            <a:pPr>
              <a:spcAft>
                <a:spcPts val="600"/>
              </a:spcAft>
            </a:pPr>
            <a:r>
              <a:rPr lang="ro-RO"/>
              <a:t>Totodată nu te lasă introducerea a mai multor caractere, doar unul poate fii introdus</a:t>
            </a:r>
          </a:p>
          <a:p>
            <a:pPr>
              <a:spcAft>
                <a:spcPts val="600"/>
              </a:spcAft>
            </a:pPr>
            <a:r>
              <a:rPr lang="ro-RO"/>
              <a:t>Posibilitatea de personalizare cu numele jucătorului </a:t>
            </a:r>
            <a:endParaRPr lang="en-US"/>
          </a:p>
        </p:txBody>
      </p:sp>
      <p:pic>
        <p:nvPicPr>
          <p:cNvPr id="7" name="Imagine 6" descr="Surprise Teodor the Cat">
            <a:extLst>
              <a:ext uri="{FF2B5EF4-FFF2-40B4-BE49-F238E27FC236}">
                <a16:creationId xmlns:a16="http://schemas.microsoft.com/office/drawing/2014/main" id="{B858FBD9-C26E-48B3-52C3-3F016EA2A5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37876">
            <a:off x="8280127" y="1772143"/>
            <a:ext cx="2692282" cy="269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862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tăText 4">
            <a:extLst>
              <a:ext uri="{FF2B5EF4-FFF2-40B4-BE49-F238E27FC236}">
                <a16:creationId xmlns:a16="http://schemas.microsoft.com/office/drawing/2014/main" id="{E264C440-1D10-3C46-6220-67C68C9536E2}"/>
              </a:ext>
            </a:extLst>
          </p:cNvPr>
          <p:cNvSpPr txBox="1"/>
          <p:nvPr/>
        </p:nvSpPr>
        <p:spPr>
          <a:xfrm>
            <a:off x="421481" y="852182"/>
            <a:ext cx="2324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Stanciu Vlad-Mihai</a:t>
            </a:r>
          </a:p>
        </p:txBody>
      </p:sp>
      <p:sp>
        <p:nvSpPr>
          <p:cNvPr id="6" name="CasetăText 5">
            <a:extLst>
              <a:ext uri="{FF2B5EF4-FFF2-40B4-BE49-F238E27FC236}">
                <a16:creationId xmlns:a16="http://schemas.microsoft.com/office/drawing/2014/main" id="{8E299819-9D6B-289C-7E2A-5F71A75D0E53}"/>
              </a:ext>
            </a:extLst>
          </p:cNvPr>
          <p:cNvSpPr txBox="1"/>
          <p:nvPr/>
        </p:nvSpPr>
        <p:spPr>
          <a:xfrm>
            <a:off x="138113" y="6418365"/>
            <a:ext cx="272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Diaconu Oana-Ruxandra</a:t>
            </a:r>
          </a:p>
        </p:txBody>
      </p:sp>
      <p:sp>
        <p:nvSpPr>
          <p:cNvPr id="7" name="CasetăText 6">
            <a:extLst>
              <a:ext uri="{FF2B5EF4-FFF2-40B4-BE49-F238E27FC236}">
                <a16:creationId xmlns:a16="http://schemas.microsoft.com/office/drawing/2014/main" id="{DAC2836A-F159-B418-875B-8E81FC8AB46F}"/>
              </a:ext>
            </a:extLst>
          </p:cNvPr>
          <p:cNvSpPr txBox="1"/>
          <p:nvPr/>
        </p:nvSpPr>
        <p:spPr>
          <a:xfrm>
            <a:off x="10117929" y="852182"/>
            <a:ext cx="2324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 err="1"/>
              <a:t>Grozea</a:t>
            </a:r>
            <a:r>
              <a:rPr lang="ro-RO" dirty="0"/>
              <a:t> </a:t>
            </a:r>
            <a:r>
              <a:rPr lang="ro-RO" dirty="0" err="1"/>
              <a:t>Sibel</a:t>
            </a:r>
            <a:r>
              <a:rPr lang="ro-RO" dirty="0"/>
              <a:t>-Florentina</a:t>
            </a:r>
            <a:endParaRPr lang="en-US" dirty="0"/>
          </a:p>
        </p:txBody>
      </p:sp>
      <p:sp>
        <p:nvSpPr>
          <p:cNvPr id="8" name="CasetăText 7">
            <a:extLst>
              <a:ext uri="{FF2B5EF4-FFF2-40B4-BE49-F238E27FC236}">
                <a16:creationId xmlns:a16="http://schemas.microsoft.com/office/drawing/2014/main" id="{EA97785F-A036-F6F8-4F9D-5D11ED043964}"/>
              </a:ext>
            </a:extLst>
          </p:cNvPr>
          <p:cNvSpPr txBox="1"/>
          <p:nvPr/>
        </p:nvSpPr>
        <p:spPr>
          <a:xfrm>
            <a:off x="10279855" y="6418365"/>
            <a:ext cx="2781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Liță Gabriel-Laurențiu</a:t>
            </a:r>
            <a:endParaRPr lang="en-US" dirty="0"/>
          </a:p>
        </p:txBody>
      </p:sp>
      <p:pic>
        <p:nvPicPr>
          <p:cNvPr id="14" name="Grafic 13" descr="Programmer female with solid fill">
            <a:extLst>
              <a:ext uri="{FF2B5EF4-FFF2-40B4-BE49-F238E27FC236}">
                <a16:creationId xmlns:a16="http://schemas.microsoft.com/office/drawing/2014/main" id="{78F043A3-4781-6A08-48AD-B9844677D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4881" y="5789714"/>
            <a:ext cx="628650" cy="628650"/>
          </a:xfrm>
          <a:prstGeom prst="rect">
            <a:avLst/>
          </a:prstGeom>
        </p:spPr>
      </p:pic>
      <p:pic>
        <p:nvPicPr>
          <p:cNvPr id="15" name="Grafic 14" descr="Programmer female with solid fill">
            <a:extLst>
              <a:ext uri="{FF2B5EF4-FFF2-40B4-BE49-F238E27FC236}">
                <a16:creationId xmlns:a16="http://schemas.microsoft.com/office/drawing/2014/main" id="{AB606B0B-375A-075A-F920-561895339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65655" y="216983"/>
            <a:ext cx="628650" cy="628650"/>
          </a:xfrm>
          <a:prstGeom prst="rect">
            <a:avLst/>
          </a:prstGeom>
        </p:spPr>
      </p:pic>
      <p:pic>
        <p:nvPicPr>
          <p:cNvPr id="17" name="Grafic 16" descr="Programmer male with solid fill">
            <a:extLst>
              <a:ext uri="{FF2B5EF4-FFF2-40B4-BE49-F238E27FC236}">
                <a16:creationId xmlns:a16="http://schemas.microsoft.com/office/drawing/2014/main" id="{12155F32-6A92-F77E-6168-3E46257146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4881" y="216983"/>
            <a:ext cx="628651" cy="628651"/>
          </a:xfrm>
          <a:prstGeom prst="rect">
            <a:avLst/>
          </a:prstGeom>
        </p:spPr>
      </p:pic>
      <p:pic>
        <p:nvPicPr>
          <p:cNvPr id="18" name="Grafic 17" descr="Programmer male with solid fill">
            <a:extLst>
              <a:ext uri="{FF2B5EF4-FFF2-40B4-BE49-F238E27FC236}">
                <a16:creationId xmlns:a16="http://schemas.microsoft.com/office/drawing/2014/main" id="{8075D6C7-48B9-6F14-EAE1-3D3DAB30DE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965654" y="5789714"/>
            <a:ext cx="628651" cy="628651"/>
          </a:xfrm>
          <a:prstGeom prst="rect">
            <a:avLst/>
          </a:prstGeom>
        </p:spPr>
      </p:pic>
      <p:sp>
        <p:nvSpPr>
          <p:cNvPr id="19" name="CasetăText 18">
            <a:extLst>
              <a:ext uri="{FF2B5EF4-FFF2-40B4-BE49-F238E27FC236}">
                <a16:creationId xmlns:a16="http://schemas.microsoft.com/office/drawing/2014/main" id="{F428EFA9-6C0A-D0D1-F269-866A18493840}"/>
              </a:ext>
            </a:extLst>
          </p:cNvPr>
          <p:cNvSpPr txBox="1"/>
          <p:nvPr/>
        </p:nvSpPr>
        <p:spPr>
          <a:xfrm>
            <a:off x="3256202" y="2089120"/>
            <a:ext cx="5248275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rIns="0" rtlCol="0">
            <a:spAutoFit/>
          </a:bodyPr>
          <a:lstStyle/>
          <a:p>
            <a:r>
              <a:rPr lang="ro-RO" sz="2400" dirty="0"/>
              <a:t>Acest proiect a fost realizat în decursul unei zile întregi de muncă depusă de noi toți într-o cameră deci nu putem spune exact ce atribuții a avut fiecare deoarece am lucrat concomitent la implementare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182059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riting History Thesis by Slidesgo">
  <a:themeElements>
    <a:clrScheme name="Simple Light">
      <a:dk1>
        <a:srgbClr val="3F3742"/>
      </a:dk1>
      <a:lt1>
        <a:srgbClr val="FFFFFF"/>
      </a:lt1>
      <a:dk2>
        <a:srgbClr val="007D85"/>
      </a:dk2>
      <a:lt2>
        <a:srgbClr val="3F3742"/>
      </a:lt2>
      <a:accent1>
        <a:srgbClr val="FFF6E0"/>
      </a:accent1>
      <a:accent2>
        <a:srgbClr val="EC8686"/>
      </a:accent2>
      <a:accent3>
        <a:srgbClr val="007D85"/>
      </a:accent3>
      <a:accent4>
        <a:srgbClr val="37313A"/>
      </a:accent4>
      <a:accent5>
        <a:srgbClr val="FFF6E0"/>
      </a:accent5>
      <a:accent6>
        <a:srgbClr val="FFFFFF"/>
      </a:accent6>
      <a:hlink>
        <a:srgbClr val="3731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Writing History Thesis _ by Slidesgo</Template>
  <TotalTime>59</TotalTime>
  <Words>173</Words>
  <Application>Microsoft Office PowerPoint</Application>
  <PresentationFormat>Ecran lat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12</vt:i4>
      </vt:variant>
      <vt:variant>
        <vt:lpstr>Temă</vt:lpstr>
      </vt:variant>
      <vt:variant>
        <vt:i4>3</vt:i4>
      </vt:variant>
      <vt:variant>
        <vt:lpstr>Titluri diapozitive</vt:lpstr>
      </vt:variant>
      <vt:variant>
        <vt:i4>5</vt:i4>
      </vt:variant>
    </vt:vector>
  </HeadingPairs>
  <TitlesOfParts>
    <vt:vector size="20" baseType="lpstr">
      <vt:lpstr>Arial</vt:lpstr>
      <vt:lpstr>Berkshire Swash</vt:lpstr>
      <vt:lpstr>Georgia</vt:lpstr>
      <vt:lpstr>Livvic</vt:lpstr>
      <vt:lpstr>Merriweather</vt:lpstr>
      <vt:lpstr>Muli</vt:lpstr>
      <vt:lpstr>Nunito Light</vt:lpstr>
      <vt:lpstr>Proxima Nova</vt:lpstr>
      <vt:lpstr>Proxima Nova Semibold</vt:lpstr>
      <vt:lpstr>Roboto</vt:lpstr>
      <vt:lpstr>Roboto Slab</vt:lpstr>
      <vt:lpstr>Rubik</vt:lpstr>
      <vt:lpstr>Writing History Thesis by Slidesgo</vt:lpstr>
      <vt:lpstr>Slidesgo Final Pages</vt:lpstr>
      <vt:lpstr>1_Slidesgo Final Pages</vt:lpstr>
      <vt:lpstr>Implementarea jocului în spânzurătoare în python</vt:lpstr>
      <vt:lpstr>Alegera temei  </vt:lpstr>
      <vt:lpstr>Module Folosite</vt:lpstr>
      <vt:lpstr>Funcționalitățile programului</vt:lpstr>
      <vt:lpstr>Prezentare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Implementarea jocului în spânzurătoare în python</dc:title>
  <dc:creator>gabi lita</dc:creator>
  <cp:lastModifiedBy>gabi lita</cp:lastModifiedBy>
  <cp:revision>1</cp:revision>
  <dcterms:created xsi:type="dcterms:W3CDTF">2023-05-20T17:19:51Z</dcterms:created>
  <dcterms:modified xsi:type="dcterms:W3CDTF">2023-05-20T18:19:05Z</dcterms:modified>
</cp:coreProperties>
</file>

<file path=docProps/thumbnail.jpeg>
</file>